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C1D842-2DFB-4E57-262C-C3C6794B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87B82-D283-7495-22D8-2957FD43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57BB2-D0BD-9A1A-86FA-B3410E6D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A9D44-5FA6-19B8-EE65-09B07415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500CC-ECA5-D9AE-6D9F-7B4195AF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91"/>
            <a:ext cx="12192000" cy="60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70683-4BD1-0903-A2A2-6CB080F2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45"/>
            <a:ext cx="12192000" cy="60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F672D-3DF7-0D17-AEB4-A37F322C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99"/>
            <a:ext cx="12192000" cy="60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45E27-9CC8-F1F4-7796-AE3D3411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B02D7-F1EA-5EC2-9EA5-4D2B2B48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961B2-8C9D-D09B-A4FD-62800FD7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83"/>
            <a:ext cx="12192000" cy="6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31AEF-4A92-4F66-0D6B-E0DF8CE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91581-FC1D-E9D0-3D20-6EE4744F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0C22D-9D3F-EFC7-89CF-2C5FEFA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E176C-633C-7522-45A9-03C7524A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E61E8-129F-8C91-F21F-ECE456B6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919152-4C40-7B87-C605-074AA0C4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1BBC5-9338-0A42-6A7D-5932CD2F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07"/>
            <a:ext cx="12192000" cy="60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5331-B94F-D819-E869-08B93F65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94E72-F391-B166-6AA2-2E520B19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66"/>
            <a:ext cx="12192000" cy="60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31A45-3B86-38A0-63B3-6DEB0DA3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62"/>
            <a:ext cx="12192000" cy="60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01212-14E1-6DE0-6598-72C972C8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2FC71-88E5-64E1-574B-D1B2E69B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F4233-313F-1475-204E-61CDC226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7DE9D-9991-F96B-BA59-8540CB66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66"/>
            <a:ext cx="12192000" cy="60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2024-04-06T15:19:56Z</dcterms:modified>
</cp:coreProperties>
</file>